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EF90-55AF-421C-B4F3-A7BC04282D1E}" type="datetimeFigureOut">
              <a:rPr kumimoji="1" lang="ja-JP" altLang="en-US" smtClean="0"/>
              <a:pPr/>
              <a:t>2015/5/25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948-5826-48B9-9700-AA5F245EB7B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EF90-55AF-421C-B4F3-A7BC04282D1E}" type="datetimeFigureOut">
              <a:rPr kumimoji="1" lang="ja-JP" altLang="en-US" smtClean="0"/>
              <a:pPr/>
              <a:t>2015/5/25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948-5826-48B9-9700-AA5F245EB7B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EF90-55AF-421C-B4F3-A7BC04282D1E}" type="datetimeFigureOut">
              <a:rPr kumimoji="1" lang="ja-JP" altLang="en-US" smtClean="0"/>
              <a:pPr/>
              <a:t>2015/5/25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948-5826-48B9-9700-AA5F245EB7B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EF90-55AF-421C-B4F3-A7BC04282D1E}" type="datetimeFigureOut">
              <a:rPr kumimoji="1" lang="ja-JP" altLang="en-US" smtClean="0"/>
              <a:pPr/>
              <a:t>2015/5/25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948-5826-48B9-9700-AA5F245EB7B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EF90-55AF-421C-B4F3-A7BC04282D1E}" type="datetimeFigureOut">
              <a:rPr kumimoji="1" lang="ja-JP" altLang="en-US" smtClean="0"/>
              <a:pPr/>
              <a:t>2015/5/25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948-5826-48B9-9700-AA5F245EB7B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EF90-55AF-421C-B4F3-A7BC04282D1E}" type="datetimeFigureOut">
              <a:rPr kumimoji="1" lang="ja-JP" altLang="en-US" smtClean="0"/>
              <a:pPr/>
              <a:t>2015/5/25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948-5826-48B9-9700-AA5F245EB7B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EF90-55AF-421C-B4F3-A7BC04282D1E}" type="datetimeFigureOut">
              <a:rPr kumimoji="1" lang="ja-JP" altLang="en-US" smtClean="0"/>
              <a:pPr/>
              <a:t>2015/5/25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948-5826-48B9-9700-AA5F245EB7B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EF90-55AF-421C-B4F3-A7BC04282D1E}" type="datetimeFigureOut">
              <a:rPr kumimoji="1" lang="ja-JP" altLang="en-US" smtClean="0"/>
              <a:pPr/>
              <a:t>2015/5/25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948-5826-48B9-9700-AA5F245EB7B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EF90-55AF-421C-B4F3-A7BC04282D1E}" type="datetimeFigureOut">
              <a:rPr kumimoji="1" lang="ja-JP" altLang="en-US" smtClean="0"/>
              <a:pPr/>
              <a:t>2015/5/25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948-5826-48B9-9700-AA5F245EB7B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EF90-55AF-421C-B4F3-A7BC04282D1E}" type="datetimeFigureOut">
              <a:rPr kumimoji="1" lang="ja-JP" altLang="en-US" smtClean="0"/>
              <a:pPr/>
              <a:t>2015/5/25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948-5826-48B9-9700-AA5F245EB7B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EF90-55AF-421C-B4F3-A7BC04282D1E}" type="datetimeFigureOut">
              <a:rPr kumimoji="1" lang="ja-JP" altLang="en-US" smtClean="0"/>
              <a:pPr/>
              <a:t>2015/5/25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948-5826-48B9-9700-AA5F245EB7B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EF90-55AF-421C-B4F3-A7BC04282D1E}" type="datetimeFigureOut">
              <a:rPr kumimoji="1" lang="ja-JP" altLang="en-US" smtClean="0"/>
              <a:pPr/>
              <a:t>2015/5/25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85948-5826-48B9-9700-AA5F245EB7B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mv2\Desktop\20150525105018495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6551"/>
            <a:ext cx="9144000" cy="6554817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9752" y="1385392"/>
            <a:ext cx="6408712" cy="5472608"/>
          </a:xfrm>
          <a:solidFill>
            <a:schemeClr val="bg1"/>
          </a:solidFill>
        </p:spPr>
        <p:txBody>
          <a:bodyPr anchor="t" anchorCtr="0">
            <a:normAutofit fontScale="90000"/>
          </a:bodyPr>
          <a:lstStyle/>
          <a:p>
            <a:r>
              <a:rPr kumimoji="1" lang="ja-JP" altLang="en-US" sz="3200" dirty="0" smtClean="0"/>
              <a:t>東京版　第</a:t>
            </a:r>
            <a:r>
              <a:rPr kumimoji="1" lang="en-US" altLang="ja-JP" sz="3200" dirty="0" smtClean="0"/>
              <a:t>8</a:t>
            </a:r>
            <a:r>
              <a:rPr kumimoji="1" lang="ja-JP" altLang="en-US" sz="3200" dirty="0" smtClean="0"/>
              <a:t>面に</a:t>
            </a:r>
            <a:r>
              <a:rPr kumimoji="1" lang="ja-JP" altLang="en-US" sz="3200" dirty="0" smtClean="0"/>
              <a:t>掲載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2700" b="1" u="sng" dirty="0" smtClean="0">
                <a:solidFill>
                  <a:srgbClr val="00B0F0"/>
                </a:solidFill>
              </a:rPr>
              <a:t>埼玉版は、</a:t>
            </a:r>
            <a:r>
              <a:rPr lang="en-US" altLang="ja-JP" sz="2700" b="1" u="sng" dirty="0" smtClean="0">
                <a:solidFill>
                  <a:srgbClr val="00B0F0"/>
                </a:solidFill>
              </a:rPr>
              <a:t>6</a:t>
            </a:r>
            <a:r>
              <a:rPr lang="ja-JP" altLang="en-US" sz="2700" b="1" u="sng" dirty="0" smtClean="0">
                <a:solidFill>
                  <a:srgbClr val="00B0F0"/>
                </a:solidFill>
              </a:rPr>
              <a:t>月</a:t>
            </a:r>
            <a:r>
              <a:rPr lang="en-US" altLang="ja-JP" sz="2700" b="1" u="sng" dirty="0" smtClean="0">
                <a:solidFill>
                  <a:srgbClr val="00B0F0"/>
                </a:solidFill>
              </a:rPr>
              <a:t>1</a:t>
            </a:r>
            <a:r>
              <a:rPr lang="ja-JP" altLang="en-US" sz="2700" b="1" u="sng" dirty="0" smtClean="0">
                <a:solidFill>
                  <a:srgbClr val="00B0F0"/>
                </a:solidFill>
              </a:rPr>
              <a:t>日の朝日新聞に折り込まれます</a:t>
            </a:r>
            <a:endParaRPr kumimoji="1" lang="ja-JP" altLang="en-US" sz="2700" b="1" u="sng" dirty="0">
              <a:solidFill>
                <a:srgbClr val="00B0F0"/>
              </a:solidFill>
            </a:endParaRPr>
          </a:p>
        </p:txBody>
      </p:sp>
      <p:pic>
        <p:nvPicPr>
          <p:cNvPr id="1027" name="Picture 3" descr="C:\Users\fmv2\Desktop\20150525104926328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88840"/>
            <a:ext cx="6266114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東京版　第8面に掲載           埼玉版は、6月1日の朝日新聞に折り込まれます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東京版　第8面に掲載</dc:title>
  <dc:creator>宮坂　昇</dc:creator>
  <cp:lastModifiedBy>宮坂　昇</cp:lastModifiedBy>
  <cp:revision>2</cp:revision>
  <dcterms:created xsi:type="dcterms:W3CDTF">2015-05-25T02:31:06Z</dcterms:created>
  <dcterms:modified xsi:type="dcterms:W3CDTF">2015-05-25T04:53:33Z</dcterms:modified>
</cp:coreProperties>
</file>